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6" r:id="rId9"/>
    <p:sldId id="265" r:id="rId10"/>
    <p:sldId id="273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74C9-1928-4B20-81DF-1564363B97D0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5B8B-9A4A-4849-87E9-5D3C91100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410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74C9-1928-4B20-81DF-1564363B97D0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5B8B-9A4A-4849-87E9-5D3C91100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666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74C9-1928-4B20-81DF-1564363B97D0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5B8B-9A4A-4849-87E9-5D3C91100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48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74C9-1928-4B20-81DF-1564363B97D0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5B8B-9A4A-4849-87E9-5D3C91100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474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74C9-1928-4B20-81DF-1564363B97D0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5B8B-9A4A-4849-87E9-5D3C91100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213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74C9-1928-4B20-81DF-1564363B97D0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5B8B-9A4A-4849-87E9-5D3C91100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374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74C9-1928-4B20-81DF-1564363B97D0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5B8B-9A4A-4849-87E9-5D3C91100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375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74C9-1928-4B20-81DF-1564363B97D0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5B8B-9A4A-4849-87E9-5D3C91100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385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74C9-1928-4B20-81DF-1564363B97D0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5B8B-9A4A-4849-87E9-5D3C91100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797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74C9-1928-4B20-81DF-1564363B97D0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5B8B-9A4A-4849-87E9-5D3C91100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814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74C9-1928-4B20-81DF-1564363B97D0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5B8B-9A4A-4849-87E9-5D3C91100AA4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9419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74C9-1928-4B20-81DF-1564363B97D0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5B8B-9A4A-4849-87E9-5D3C91100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078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74C9-1928-4B20-81DF-1564363B97D0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5B8B-9A4A-4849-87E9-5D3C91100AA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42517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74C9-1928-4B20-81DF-1564363B97D0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5B8B-9A4A-4849-87E9-5D3C91100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3139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74C9-1928-4B20-81DF-1564363B97D0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5B8B-9A4A-4849-87E9-5D3C91100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490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C74C9-1928-4B20-81DF-1564363B97D0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15B8B-9A4A-4849-87E9-5D3C91100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53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C74C9-1928-4B20-81DF-1564363B97D0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2815B8B-9A4A-4849-87E9-5D3C91100A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893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41358" y="2285999"/>
            <a:ext cx="7766936" cy="1764837"/>
          </a:xfrm>
        </p:spPr>
        <p:txBody>
          <a:bodyPr/>
          <a:lstStyle/>
          <a:p>
            <a:pPr lvl="8" algn="ctr" defTabSz="457200" rtl="0">
              <a:spcBef>
                <a:spcPct val="0"/>
              </a:spcBef>
            </a:pPr>
            <a:r>
              <a:rPr lang="ru-RU" sz="4200" dirty="0"/>
              <a:t>Здоровый образ жизни и </a:t>
            </a:r>
            <a:r>
              <a:rPr lang="ru-RU" sz="4200" dirty="0" smtClean="0"/>
              <a:t>организация досуга  </a:t>
            </a:r>
            <a:r>
              <a:rPr lang="ru-RU" sz="4200" dirty="0"/>
              <a:t>многодетных семей</a:t>
            </a:r>
            <a:br>
              <a:rPr lang="ru-RU" sz="4200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507067" y="2285999"/>
            <a:ext cx="7766936" cy="118535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9342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2825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Посещение музеев Ульяновской области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" y="1767840"/>
            <a:ext cx="4917440" cy="52832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560" y="1767840"/>
            <a:ext cx="5567680" cy="509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188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1" y="393592"/>
            <a:ext cx="4990531" cy="5508444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638" y="1930400"/>
            <a:ext cx="7837186" cy="462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337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886691"/>
            <a:ext cx="4989175" cy="5852159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708" y="609600"/>
            <a:ext cx="6373091" cy="477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929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Отдых всей семьей на природе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32" y="1605280"/>
            <a:ext cx="9670467" cy="5252720"/>
          </a:xfrm>
        </p:spPr>
      </p:pic>
    </p:spTree>
    <p:extLst>
      <p:ext uri="{BB962C8B-B14F-4D97-AF65-F5344CB8AC3E}">
        <p14:creationId xmlns:p14="http://schemas.microsoft.com/office/powerpoint/2010/main" val="1489821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07" y="166253"/>
            <a:ext cx="3692303" cy="656705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947" y="1270000"/>
            <a:ext cx="7060363" cy="492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47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Совместный семейный отдых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19" y="1357746"/>
            <a:ext cx="5015346" cy="5500254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036" y="1357746"/>
            <a:ext cx="5001490" cy="550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111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Участие многодетных семей в туристических слетах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08" y="1930400"/>
            <a:ext cx="8451273" cy="4775200"/>
          </a:xfrm>
        </p:spPr>
      </p:pic>
    </p:spTree>
    <p:extLst>
      <p:ext uri="{BB962C8B-B14F-4D97-AF65-F5344CB8AC3E}">
        <p14:creationId xmlns:p14="http://schemas.microsoft.com/office/powerpoint/2010/main" val="2121926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329" y="2454565"/>
            <a:ext cx="5967980" cy="4403435"/>
          </a:xfrm>
          <a:prstGeom prst="rect">
            <a:avLst/>
          </a:prstGeom>
        </p:spPr>
      </p:pic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609600"/>
            <a:ext cx="6227234" cy="4670426"/>
          </a:xfrm>
        </p:spPr>
      </p:pic>
    </p:spTree>
    <p:extLst>
      <p:ext uri="{BB962C8B-B14F-4D97-AF65-F5344CB8AC3E}">
        <p14:creationId xmlns:p14="http://schemas.microsoft.com/office/powerpoint/2010/main" val="2183508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Участие семей в спортивных соревнованиях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12" y="1930400"/>
            <a:ext cx="7593297" cy="4456545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449" y="2881745"/>
            <a:ext cx="5725587" cy="397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168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Семейные </a:t>
            </a:r>
            <a:r>
              <a:rPr lang="ru-RU" dirty="0" smtClean="0"/>
              <a:t>выходные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64" y="1930400"/>
            <a:ext cx="4142508" cy="4816764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764" y="1930400"/>
            <a:ext cx="4544291" cy="492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066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57" y="834925"/>
            <a:ext cx="4490411" cy="5225817"/>
          </a:xfr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506" y="711200"/>
            <a:ext cx="5672088" cy="425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665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77334" y="748145"/>
            <a:ext cx="8596668" cy="5293217"/>
          </a:xfrm>
        </p:spPr>
        <p:txBody>
          <a:bodyPr>
            <a:normAutofit/>
          </a:bodyPr>
          <a:lstStyle/>
          <a:p>
            <a:pPr algn="ctr"/>
            <a:endParaRPr lang="ru-RU" sz="4400" dirty="0" smtClean="0"/>
          </a:p>
          <a:p>
            <a:pPr algn="ctr"/>
            <a:endParaRPr lang="ru-RU" sz="4400" dirty="0"/>
          </a:p>
          <a:p>
            <a:pPr marL="0" indent="0" algn="ctr">
              <a:buNone/>
            </a:pPr>
            <a:r>
              <a:rPr lang="ru-RU" sz="4400" dirty="0" smtClean="0"/>
              <a:t>Спасибо за внимание!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53092134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37</Words>
  <Application>Microsoft Office PowerPoint</Application>
  <PresentationFormat>Широкоэкранный</PresentationFormat>
  <Paragraphs>10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Wingdings 3</vt:lpstr>
      <vt:lpstr>Аспект</vt:lpstr>
      <vt:lpstr>Здоровый образ жизни и организация досуга  многодетных семей </vt:lpstr>
      <vt:lpstr>Посещение музеев Ульяновской области</vt:lpstr>
      <vt:lpstr>Презентация PowerPoint</vt:lpstr>
      <vt:lpstr>Презентация PowerPoint</vt:lpstr>
      <vt:lpstr>Отдых всей семьей на природе</vt:lpstr>
      <vt:lpstr>Презентация PowerPoint</vt:lpstr>
      <vt:lpstr>Совместный семейный отдых</vt:lpstr>
      <vt:lpstr>Участие многодетных семей в туристических слетах</vt:lpstr>
      <vt:lpstr>Презентация PowerPoint</vt:lpstr>
      <vt:lpstr>Участие семей в спортивных соревнованиях</vt:lpstr>
      <vt:lpstr>Семейные выходные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Здоровый образ жизни и экскурсии многодетных семей</dc:title>
  <dc:creator>user2</dc:creator>
  <cp:lastModifiedBy>user2</cp:lastModifiedBy>
  <cp:revision>11</cp:revision>
  <dcterms:created xsi:type="dcterms:W3CDTF">2022-04-05T06:55:16Z</dcterms:created>
  <dcterms:modified xsi:type="dcterms:W3CDTF">2022-04-06T11:12:32Z</dcterms:modified>
</cp:coreProperties>
</file>